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332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004E-0275-484F-8E8F-AC9C08473CD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274E-1C1A-45E9-B8E3-CE293E64A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3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004E-0275-484F-8E8F-AC9C08473CD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274E-1C1A-45E9-B8E3-CE293E64A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004E-0275-484F-8E8F-AC9C08473CD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274E-1C1A-45E9-B8E3-CE293E64A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1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004E-0275-484F-8E8F-AC9C08473CD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274E-1C1A-45E9-B8E3-CE293E64A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7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004E-0275-484F-8E8F-AC9C08473CD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274E-1C1A-45E9-B8E3-CE293E64A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5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004E-0275-484F-8E8F-AC9C08473CD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274E-1C1A-45E9-B8E3-CE293E64A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5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004E-0275-484F-8E8F-AC9C08473CD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274E-1C1A-45E9-B8E3-CE293E64A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51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004E-0275-484F-8E8F-AC9C08473CD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274E-1C1A-45E9-B8E3-CE293E64A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39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004E-0275-484F-8E8F-AC9C08473CD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274E-1C1A-45E9-B8E3-CE293E64A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3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004E-0275-484F-8E8F-AC9C08473CD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274E-1C1A-45E9-B8E3-CE293E64A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80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004E-0275-484F-8E8F-AC9C08473CD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274E-1C1A-45E9-B8E3-CE293E64A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5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6004E-0275-484F-8E8F-AC9C08473CD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5274E-1C1A-45E9-B8E3-CE293E64A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4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Удивительный мир звука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19901" y="3861048"/>
            <a:ext cx="3488432" cy="1728192"/>
          </a:xfrm>
        </p:spPr>
        <p:txBody>
          <a:bodyPr>
            <a:normAutofit fontScale="92500" lnSpcReduction="10000"/>
          </a:bodyPr>
          <a:lstStyle/>
          <a:p>
            <a:pPr algn="l"/>
            <a:endParaRPr lang="ru-RU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воспитанников подготовительной группы № 9 представляет Яцков Иван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Казикова Татьяна Анатольевна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333v.ru/uploads/0d/0d9dd2eb4ef09ef5bffa3abc808287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13575"/>
            <a:ext cx="9179314" cy="104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5197" y="297522"/>
            <a:ext cx="4948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№619 Калининского района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ошкольное отделение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9648" y="6151121"/>
            <a:ext cx="255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Санкт-Петербург, 2016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49" y="1484784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«Многогранная Россия»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Комп\Desktop\МНГ\100OLYMP\P2295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" y="0"/>
            <a:ext cx="90985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6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hitalnya.ru/upload3/974/92eca4ee53f6479af404c534fa6d7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22"/>
            <a:ext cx="9143999" cy="6855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5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Irina\Desktop\512x512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79438">
            <a:off x="5558891" y="887499"/>
            <a:ext cx="2880320" cy="2880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Irina\Desktop\88337-list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721">
            <a:off x="467544" y="1920848"/>
            <a:ext cx="4808608" cy="3941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Комп\Desktop\Desktop\фото многогр\PB0556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5"/>
          <a:stretch/>
        </p:blipFill>
        <p:spPr bwMode="auto">
          <a:xfrm>
            <a:off x="0" y="40322"/>
            <a:ext cx="9144000" cy="6817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7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unlib.ru/cimg/2014/101607/49129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28700"/>
            <a:ext cx="5905050" cy="5400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3114/302433518.fb/0_13125e_e9b5159_ori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8001" y="3413744"/>
            <a:ext cx="2872399" cy="28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fisher-price.com.ua/files/image/%D0%9A%D0%B0%D1%80%D1%82%D0%B8%D0%BD%D0%BA%D0%B8%20%D0%B2%20%D1%82%D0%B5%D0%BA%D1%81%D1%82/notk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9472">
            <a:off x="530631" y="2699273"/>
            <a:ext cx="1282990" cy="154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Комп\Desktop\МНГ\100OLYMP\P22956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13"/>
            <a:ext cx="9105032" cy="6828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46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ixempire.com/images/preview/no-sound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42" y="141896"/>
            <a:ext cx="2567024" cy="25670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babochkispb.ucoz.ru/babochki/Danaus_crysipp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8999"/>
            <a:ext cx="2895164" cy="2171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turkagram.com/wp-content/uploads/2015/05/26-Mayis-Sali-saat-14de-Rize-Valiliginin-duzenledigi-bir-soylesiye-katilacagim...-28-Mayis-Persembe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907" y="112512"/>
            <a:ext cx="2597951" cy="25979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savepic.su/45356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792" y="3068960"/>
            <a:ext cx="2101170" cy="1774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nasekomyh.ru/wp-content/uploads/2015/07/Naydennyiy-v-YUgo-Vostochnoy-Aziit-issledovatel-Pit-Vukusich-Pete-Vuk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224" y="3068960"/>
            <a:ext cx="2304256" cy="1774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desktopwallpapers.org.ua/pic/201210/1920x1080/desktopwallpapers.org.ua-200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1" y="5013176"/>
            <a:ext cx="3001665" cy="1688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7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мп\Desktop\МНГ\100OLYMP\P22956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05" y="0"/>
            <a:ext cx="9181105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9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opyuvadoosh.ucoz.ru/kartinki/ehkh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1" y="0"/>
            <a:ext cx="915490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3129137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legiaros.ru/uploads/catalog/16986/4430_Nabor_voronok_silik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030"/>
            <a:ext cx="341732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zip43.ru/admin/uploads/621476074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9383"/>
            <a:ext cx="2272807" cy="2272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cok.opredelim.com/tw_files2/urls_24/124/d-123773/123773_html_m22518bc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3030"/>
            <a:ext cx="2881743" cy="322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sanismart.de/images/produkte/i13/1377-MDF-797-Klassisches-Kardiologie-Stethoskop_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5280">
            <a:off x="2647616" y="3210094"/>
            <a:ext cx="3634060" cy="3634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32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Удивительный мир звука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Удивительный мир звука</dc:title>
  <dc:creator>Windows User</dc:creator>
  <cp:lastModifiedBy>Пользователь</cp:lastModifiedBy>
  <cp:revision>12</cp:revision>
  <dcterms:created xsi:type="dcterms:W3CDTF">2016-03-15T14:53:07Z</dcterms:created>
  <dcterms:modified xsi:type="dcterms:W3CDTF">2016-03-17T09:56:22Z</dcterms:modified>
</cp:coreProperties>
</file>